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63" r:id="rId22"/>
    <p:sldId id="377" r:id="rId23"/>
    <p:sldId id="330" r:id="rId24"/>
    <p:sldId id="331" r:id="rId25"/>
    <p:sldId id="368" r:id="rId26"/>
    <p:sldId id="378" r:id="rId27"/>
    <p:sldId id="369" r:id="rId28"/>
    <p:sldId id="379" r:id="rId29"/>
    <p:sldId id="370" r:id="rId30"/>
    <p:sldId id="380" r:id="rId31"/>
    <p:sldId id="371" r:id="rId32"/>
    <p:sldId id="372" r:id="rId33"/>
    <p:sldId id="332" r:id="rId34"/>
    <p:sldId id="334" r:id="rId35"/>
    <p:sldId id="375" r:id="rId36"/>
    <p:sldId id="376" r:id="rId37"/>
    <p:sldId id="360" r:id="rId38"/>
    <p:sldId id="373" r:id="rId39"/>
    <p:sldId id="367" r:id="rId40"/>
    <p:sldId id="374" r:id="rId41"/>
    <p:sldId id="338" r:id="rId42"/>
    <p:sldId id="339" r:id="rId43"/>
    <p:sldId id="350" r:id="rId44"/>
    <p:sldId id="349" r:id="rId45"/>
    <p:sldId id="342" r:id="rId46"/>
    <p:sldId id="343" r:id="rId47"/>
    <p:sldId id="344" r:id="rId48"/>
    <p:sldId id="351" r:id="rId49"/>
    <p:sldId id="341" r:id="rId50"/>
    <p:sldId id="340" r:id="rId51"/>
    <p:sldId id="356" r:id="rId52"/>
    <p:sldId id="276" r:id="rId53"/>
    <p:sldId id="273" r:id="rId54"/>
    <p:sldId id="308" r:id="rId55"/>
    <p:sldId id="309" r:id="rId56"/>
    <p:sldId id="310" r:id="rId57"/>
    <p:sldId id="305" r:id="rId58"/>
    <p:sldId id="311" r:id="rId59"/>
    <p:sldId id="312" r:id="rId60"/>
    <p:sldId id="313" r:id="rId61"/>
    <p:sldId id="306" r:id="rId62"/>
    <p:sldId id="314" r:id="rId63"/>
    <p:sldId id="315" r:id="rId64"/>
    <p:sldId id="316" r:id="rId65"/>
    <p:sldId id="307" r:id="rId66"/>
    <p:sldId id="317" r:id="rId67"/>
    <p:sldId id="318" r:id="rId68"/>
    <p:sldId id="319" r:id="rId69"/>
    <p:sldId id="357" r:id="rId70"/>
    <p:sldId id="345" r:id="rId71"/>
    <p:sldId id="346" r:id="rId72"/>
    <p:sldId id="34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8"/>
    <p:restoredTop sz="93025"/>
  </p:normalViewPr>
  <p:slideViewPr>
    <p:cSldViewPr snapToGrid="0" snapToObjects="1" showGuides="1">
      <p:cViewPr>
        <p:scale>
          <a:sx n="64" d="100"/>
          <a:sy n="64" d="100"/>
        </p:scale>
        <p:origin x="2208" y="9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rgbClr val="00B0F0"/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6" name="직선 연결선[R] 45"/>
          <p:cNvCxnSpPr>
            <a:stCxn id="32" idx="0"/>
            <a:endCxn id="33" idx="0"/>
          </p:cNvCxnSpPr>
          <p:nvPr/>
        </p:nvCxnSpPr>
        <p:spPr>
          <a:xfrm>
            <a:off x="1076995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stCxn id="33" idx="4"/>
            <a:endCxn id="32" idx="4"/>
          </p:cNvCxnSpPr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발열체인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dirty="0" smtClean="0">
              <a:solidFill>
                <a:srgbClr val="00B0F0"/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스탯을 얼마나 유지하느냐에 따라 플레이어의 능력 판가름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582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sp>
        <p:nvSpPr>
          <p:cNvPr id="2" name="직사각형 1"/>
          <p:cNvSpPr/>
          <p:nvPr/>
        </p:nvSpPr>
        <p:spPr>
          <a:xfrm>
            <a:off x="0" y="1114215"/>
            <a:ext cx="12192000" cy="574378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solidFill>
                  <a:schemeClr val="tx1"/>
                </a:solidFill>
              </a:rPr>
              <a:t>어떤 효과를 기대할 수 있는가</a:t>
            </a:r>
            <a:r>
              <a:rPr kumimoji="1" lang="en-US" altLang="ko-KR" sz="6000" dirty="0" smtClean="0">
                <a:solidFill>
                  <a:schemeClr val="tx1"/>
                </a:solidFill>
              </a:rPr>
              <a:t>?</a:t>
            </a:r>
            <a:endParaRPr kumimoji="1"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8" y="3302148"/>
            <a:ext cx="2031309" cy="20065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4" y="2126212"/>
            <a:ext cx="3558263" cy="2938962"/>
          </a:xfrm>
          <a:prstGeom prst="rect">
            <a:avLst/>
          </a:prstGeom>
        </p:spPr>
      </p:pic>
      <p:cxnSp>
        <p:nvCxnSpPr>
          <p:cNvPr id="28" name="직선 연결선[R] 27"/>
          <p:cNvCxnSpPr/>
          <p:nvPr/>
        </p:nvCxnSpPr>
        <p:spPr>
          <a:xfrm>
            <a:off x="7895247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H="1" flipV="1">
            <a:off x="7324156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904946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/>
          <p:cNvSpPr/>
          <p:nvPr/>
        </p:nvSpPr>
        <p:spPr>
          <a:xfrm>
            <a:off x="7324156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7634378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8156114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480397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-20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>
            <a:off x="5767647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2542438"/>
            <a:ext cx="4024945" cy="30646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52318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8129922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752318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814022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7852769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 flipH="1">
            <a:off x="840707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9284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ysClr val="windowText" lastClr="000000"/>
                </a:solidFill>
              </a:rPr>
              <a:t>근접 범위대상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오른쪽 화살표[R] 27"/>
          <p:cNvSpPr/>
          <p:nvPr/>
        </p:nvSpPr>
        <p:spPr>
          <a:xfrm>
            <a:off x="4940840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800" dirty="0" smtClean="0"/>
              <a:t>높은 발열 체인의 스킬로 효과적인 공략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15" y="3973635"/>
            <a:ext cx="2008260" cy="14667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65" y="1714865"/>
            <a:ext cx="2475592" cy="2044725"/>
          </a:xfrm>
          <a:prstGeom prst="rect">
            <a:avLst/>
          </a:prstGeom>
        </p:spPr>
      </p:pic>
      <p:sp>
        <p:nvSpPr>
          <p:cNvPr id="37" name="번개[L] 36"/>
          <p:cNvSpPr/>
          <p:nvPr/>
        </p:nvSpPr>
        <p:spPr>
          <a:xfrm rot="20700000">
            <a:off x="7556187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425962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9" name="직선 연결선[R] 38"/>
          <p:cNvCxnSpPr/>
          <p:nvPr/>
        </p:nvCxnSpPr>
        <p:spPr>
          <a:xfrm>
            <a:off x="10032703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 flipV="1">
            <a:off x="9425962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10043009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2" name="타원 41"/>
          <p:cNvSpPr/>
          <p:nvPr/>
        </p:nvSpPr>
        <p:spPr>
          <a:xfrm>
            <a:off x="9755550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 flipH="1">
            <a:off x="10309856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7193581" y="1396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어엌ㅋㅋㅋㅋ</a:t>
            </a:r>
            <a:endParaRPr kumimoji="1" lang="ko-KR" altLang="en-US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718143" y="171486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238678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체인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505529" y="497446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생성된 발열체인</a:t>
            </a:r>
            <a:endParaRPr kumimoji="1" lang="ko-KR" altLang="en-US"/>
          </a:p>
        </p:txBody>
      </p:sp>
      <p:sp>
        <p:nvSpPr>
          <p:cNvPr id="31" name="텍스트 상자 30"/>
          <p:cNvSpPr txBox="1"/>
          <p:nvPr/>
        </p:nvSpPr>
        <p:spPr>
          <a:xfrm>
            <a:off x="9223360" y="49744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발열체인 소모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5706" y="2261062"/>
            <a:ext cx="9502725" cy="187867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플레이어에게 선택권 부여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실패 가능성이 있는 강력한 궁극기를 사용할 것인가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궁극기를 최대한 자제하며 일정한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DPS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를 유지할 것인가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3904067"/>
            <a:ext cx="2863364" cy="23750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11" y="3904067"/>
            <a:ext cx="1433618" cy="2375098"/>
          </a:xfrm>
          <a:prstGeom prst="rect">
            <a:avLst/>
          </a:prstGeom>
        </p:spPr>
      </p:pic>
      <p:sp>
        <p:nvSpPr>
          <p:cNvPr id="28" name="오른쪽 화살표[R] 27"/>
          <p:cNvSpPr/>
          <p:nvPr/>
        </p:nvSpPr>
        <p:spPr>
          <a:xfrm>
            <a:off x="3478054" y="4859238"/>
            <a:ext cx="629587" cy="464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6404843" y="3783534"/>
            <a:ext cx="529503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원거리 힐러의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범위 힐 사용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최대 발열 체인 시 모두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아군 부활 사용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288627" y="4098473"/>
            <a:ext cx="5527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빠른 공격의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궁극기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on / off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를 통해 기본 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 공격을 강화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 단계별 데미지 상승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" y="4236927"/>
            <a:ext cx="5663785" cy="20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952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smtClean="0"/>
              <a:t>궁극적으로</a:t>
            </a:r>
            <a:r>
              <a:rPr kumimoji="1" lang="mr-IN" altLang="ko-KR" sz="4400" dirty="0" smtClean="0"/>
              <a:t>…</a:t>
            </a:r>
            <a:endParaRPr kumimoji="1" lang="en-US" altLang="ko-KR" sz="4400" dirty="0" smtClean="0"/>
          </a:p>
          <a:p>
            <a:r>
              <a:rPr kumimoji="1" lang="ko-KR" altLang="en-US" sz="3600" dirty="0" smtClean="0">
                <a:solidFill>
                  <a:srgbClr val="00B0F0"/>
                </a:solidFill>
              </a:rPr>
              <a:t>  </a:t>
            </a:r>
            <a:r>
              <a:rPr kumimoji="1" lang="en-US" altLang="ko-KR" sz="3600" dirty="0" smtClean="0">
                <a:solidFill>
                  <a:srgbClr val="00B0F0"/>
                </a:solidFill>
              </a:rPr>
              <a:t>-&gt;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플레이어의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선택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에 대한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의미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와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보상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endParaRPr kumimoji="1"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기본 전투 사이클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24" y="1386270"/>
            <a:ext cx="9070549" cy="5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액션 스타일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FFC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로우 폴리곤으로 제작된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동화풍 그래픽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99"/>
            <a:ext cx="11954040" cy="6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1196</Words>
  <Application>Microsoft Macintosh PowerPoint</Application>
  <PresentationFormat>와이드스크린</PresentationFormat>
  <Paragraphs>412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1185</cp:revision>
  <cp:lastPrinted>2016-05-19T07:43:09Z</cp:lastPrinted>
  <dcterms:created xsi:type="dcterms:W3CDTF">2016-04-26T05:01:04Z</dcterms:created>
  <dcterms:modified xsi:type="dcterms:W3CDTF">2016-11-04T07:36:01Z</dcterms:modified>
</cp:coreProperties>
</file>